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60" r:id="rId3"/>
    <p:sldId id="259" r:id="rId4"/>
    <p:sldId id="261" r:id="rId5"/>
    <p:sldId id="266" r:id="rId6"/>
    <p:sldId id="265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80" r:id="rId18"/>
    <p:sldId id="281" r:id="rId19"/>
    <p:sldId id="277" r:id="rId20"/>
    <p:sldId id="275" r:id="rId21"/>
    <p:sldId id="278" r:id="rId22"/>
    <p:sldId id="279" r:id="rId23"/>
    <p:sldId id="282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AA831-9F13-4FFD-A1D0-96093816AACB}" v="233" dt="2023-11-15T16:47:10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11/17/2023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6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5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0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6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5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0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9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9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2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31611F4-2411-F5AF-6102-DB9147BFB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823" y="4466845"/>
            <a:ext cx="4410127" cy="882904"/>
          </a:xfrm>
        </p:spPr>
        <p:txBody>
          <a:bodyPr>
            <a:noAutofit/>
          </a:bodyPr>
          <a:lstStyle/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AND MEDICAL ENGLISH COURSE</a:t>
            </a:r>
          </a:p>
          <a:p>
            <a:r>
              <a:rPr lang="it-I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TUTOR: SARA SAPONE  </a:t>
            </a:r>
          </a:p>
        </p:txBody>
      </p:sp>
      <p:pic>
        <p:nvPicPr>
          <p:cNvPr id="16" name="Picture 3" descr="Treno ad alta velocità con effetto mosso">
            <a:extLst>
              <a:ext uri="{FF2B5EF4-FFF2-40B4-BE49-F238E27FC236}">
                <a16:creationId xmlns:a16="http://schemas.microsoft.com/office/drawing/2014/main" id="{8A7D9E28-0A4B-7DE6-3BD1-D2D4DDF7F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7" r="29634" b="-1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36" name="Cross 24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6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8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</a:t>
            </a:r>
            <a:r>
              <a:rPr lang="en-US" sz="5400" kern="1200" spc="-1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PILLS</a:t>
            </a:r>
            <a:br>
              <a:rPr lang="en-US" sz="2600" kern="1200" spc="-1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7317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 descr="Immagine che contiene arma, coltello, strumento, Arma bianca&#10;&#10;Descrizione generata automaticamente">
            <a:extLst>
              <a:ext uri="{FF2B5EF4-FFF2-40B4-BE49-F238E27FC236}">
                <a16:creationId xmlns:a16="http://schemas.microsoft.com/office/drawing/2014/main" id="{6843AF02-2949-5CD4-F255-658E824C73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059" y="3429000"/>
            <a:ext cx="2780383" cy="169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51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</a:t>
            </a:r>
            <a:r>
              <a:rPr lang="en-US" sz="54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SCALPEL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6610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8022" y="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 descr="Immagine che contiene carretto&#10;&#10;Descrizione generata automaticamente con attendibilità media">
            <a:extLst>
              <a:ext uri="{FF2B5EF4-FFF2-40B4-BE49-F238E27FC236}">
                <a16:creationId xmlns:a16="http://schemas.microsoft.com/office/drawing/2014/main" id="{5A76AACA-FAEB-7BF6-405C-1F9E19392A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49" y="2985797"/>
            <a:ext cx="2645092" cy="264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01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</a:t>
            </a:r>
            <a:r>
              <a:rPr lang="en-US" sz="54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STRETCHER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43087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8022" y="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magine 4" descr="Immagine che contiene persona, interno, Viso umano, pelle&#10;&#10;Descrizione generata automaticamente">
            <a:extLst>
              <a:ext uri="{FF2B5EF4-FFF2-40B4-BE49-F238E27FC236}">
                <a16:creationId xmlns:a16="http://schemas.microsoft.com/office/drawing/2014/main" id="{C3BBDF92-D516-6B56-DB0E-1958BD18ED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94" y="3181739"/>
            <a:ext cx="3314438" cy="214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03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18" y="2900515"/>
            <a:ext cx="8670177" cy="244592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   </a:t>
            </a:r>
            <a:r>
              <a:rPr lang="en-US" sz="54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take someone’s TEMPERATURE</a:t>
            </a:r>
            <a:br>
              <a:rPr lang="en-US" sz="2600" kern="1200" spc="-1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600" kern="1200" spc="-15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5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8022" y="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 descr="Immagine che contiene dispositivo, testo, termometro&#10;&#10;Descrizione generata automaticamente">
            <a:extLst>
              <a:ext uri="{FF2B5EF4-FFF2-40B4-BE49-F238E27FC236}">
                <a16:creationId xmlns:a16="http://schemas.microsoft.com/office/drawing/2014/main" id="{6BB04195-E26B-1A58-D5EC-8C193BA5F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39" y="3258400"/>
            <a:ext cx="2948473" cy="218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981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18" y="2900515"/>
            <a:ext cx="8670177" cy="2445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</a:t>
            </a:r>
            <a:r>
              <a:rPr lang="en-US" sz="54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THERMOMETER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3420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8022" y="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 descr="Immagine che contiene persona, uomo, collo, muscolo&#10;&#10;Descrizione generata automaticamente">
            <a:extLst>
              <a:ext uri="{FF2B5EF4-FFF2-40B4-BE49-F238E27FC236}">
                <a16:creationId xmlns:a16="http://schemas.microsoft.com/office/drawing/2014/main" id="{CA52F3D1-1EA2-13BE-0BFE-9776897FAC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4" y="2773581"/>
            <a:ext cx="1981953" cy="297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613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1611F4-2411-F5AF-6102-DB9147BFB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886" y="1726163"/>
            <a:ext cx="3783247" cy="415406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buFont typeface="System Font Regular"/>
              <a:buChar char="–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 Interpreter and Translator since 2002</a:t>
            </a:r>
          </a:p>
          <a:p>
            <a:pPr indent="-228600">
              <a:buFont typeface="System Font Regular"/>
              <a:buChar char="–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and Business English Teacher since 2010</a:t>
            </a:r>
          </a:p>
          <a:p>
            <a:pPr indent="-228600">
              <a:buFont typeface="System Font Regular"/>
              <a:buChar char="–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School English - based Projects since 2019 </a:t>
            </a:r>
          </a:p>
          <a:p>
            <a:pPr indent="-228600">
              <a:buFont typeface="System Font Regular"/>
              <a:buChar char="–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Independent English Teacher since 2014</a:t>
            </a:r>
          </a:p>
          <a:p>
            <a:pPr indent="-228600">
              <a:buFont typeface="System Font Regular"/>
              <a:buChar char="–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– Learning - based English Courses Teacher since 2019</a:t>
            </a:r>
          </a:p>
          <a:p>
            <a:pPr indent="-228600">
              <a:buFont typeface="System Font Regular"/>
              <a:buChar char="–"/>
            </a:pPr>
            <a:endParaRPr lang="en-US" sz="2200" dirty="0"/>
          </a:p>
          <a:p>
            <a:pPr indent="-228600">
              <a:buFont typeface="System Font Regular"/>
              <a:buChar char="–"/>
            </a:pPr>
            <a:endParaRPr lang="en-US" sz="220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C0FF1C7F-F828-436B-BD02-867E29D510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" t="29782" b="39726"/>
          <a:stretch/>
        </p:blipFill>
        <p:spPr>
          <a:xfrm>
            <a:off x="4698345" y="4402935"/>
            <a:ext cx="2496949" cy="43287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C28C73F-7B53-A94B-0EF2-574F59A98F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6" b="27032"/>
          <a:stretch/>
        </p:blipFill>
        <p:spPr>
          <a:xfrm>
            <a:off x="7300918" y="2984948"/>
            <a:ext cx="3916747" cy="1150759"/>
          </a:xfrm>
          <a:prstGeom prst="rect">
            <a:avLst/>
          </a:prstGeom>
        </p:spPr>
      </p:pic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A6DDC3E9-5736-B2C3-9119-14C254BF9B3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24"/>
          <a:stretch/>
        </p:blipFill>
        <p:spPr>
          <a:xfrm>
            <a:off x="4698343" y="2027592"/>
            <a:ext cx="2496949" cy="94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5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</a:t>
            </a:r>
            <a:r>
              <a:rPr lang="en-US" sz="5400" kern="1200" spc="-1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SHOULDER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0753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8022" y="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magine 4" descr="Immagine che contiene persona, ago, interno, donna&#10;&#10;Descrizione generata automaticamente">
            <a:extLst>
              <a:ext uri="{FF2B5EF4-FFF2-40B4-BE49-F238E27FC236}">
                <a16:creationId xmlns:a16="http://schemas.microsoft.com/office/drawing/2014/main" id="{00DA037D-ECA2-8E2E-0E36-2D3CB2287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218" y="3536302"/>
            <a:ext cx="2141180" cy="214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76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</a:t>
            </a:r>
            <a:r>
              <a:rPr lang="en-US" sz="54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KNEE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97505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31611F4-2411-F5AF-6102-DB9147BFB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823" y="3107094"/>
            <a:ext cx="4410127" cy="2242655"/>
          </a:xfrm>
        </p:spPr>
        <p:txBody>
          <a:bodyPr>
            <a:noAutofit/>
          </a:bodyPr>
          <a:lstStyle/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LET’S CREATE OUR </a:t>
            </a:r>
          </a:p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MEDICAL ENGLISH GLOSSARY </a:t>
            </a:r>
          </a:p>
        </p:txBody>
      </p:sp>
      <p:pic>
        <p:nvPicPr>
          <p:cNvPr id="16" name="Picture 3" descr="Treno ad alta velocità con effetto mosso">
            <a:extLst>
              <a:ext uri="{FF2B5EF4-FFF2-40B4-BE49-F238E27FC236}">
                <a16:creationId xmlns:a16="http://schemas.microsoft.com/office/drawing/2014/main" id="{8A7D9E28-0A4B-7DE6-3BD1-D2D4DDF7F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7" r="29634" b="-1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0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156952-7C77-3D68-F449-34C33556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TOPICS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54AC73-B4FF-8222-A1E6-9ADC5DF25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1436" y="2346405"/>
            <a:ext cx="8267296" cy="318858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AND ILLNESS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PARTS OF THE BODY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FUNCTIONS OF THE BODY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SYMPTOMS AND SIGNS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MEDICATION AND DRUGS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TAKING HISTORY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DAY IN THE LIFE OF A PHYSIOTHERAPIST</a:t>
            </a:r>
          </a:p>
        </p:txBody>
      </p:sp>
    </p:spTree>
    <p:extLst>
      <p:ext uri="{BB962C8B-B14F-4D97-AF65-F5344CB8AC3E}">
        <p14:creationId xmlns:p14="http://schemas.microsoft.com/office/powerpoint/2010/main" val="210690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3107094"/>
            <a:ext cx="8384945" cy="193684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</a:t>
            </a:r>
            <a:r>
              <a:rPr lang="en-US" sz="5400" b="1" kern="1200" spc="-1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GUESS THE NAMES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7393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 descr="Immagine che contiene testo, bottiglia, cilindro, plastica&#10;&#10;Descrizione generata automaticamente">
            <a:extLst>
              <a:ext uri="{FF2B5EF4-FFF2-40B4-BE49-F238E27FC236}">
                <a16:creationId xmlns:a16="http://schemas.microsoft.com/office/drawing/2014/main" id="{FC43E361-3B92-98A5-CF62-CBB997DA5F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509" y="3047040"/>
            <a:ext cx="3069233" cy="314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97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</a:t>
            </a:r>
            <a:r>
              <a:rPr lang="en-US" sz="5400" kern="1200" spc="-1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INHALER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85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 descr="Immagine che contiene Attrezzature mediche, medico, ago, Attrezzatura da laboratorio&#10;&#10;Descrizione generata automaticamente">
            <a:extLst>
              <a:ext uri="{FF2B5EF4-FFF2-40B4-BE49-F238E27FC236}">
                <a16:creationId xmlns:a16="http://schemas.microsoft.com/office/drawing/2014/main" id="{381D06CB-A31F-9BFF-FCEF-BF7D1B1E9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87" y="3007230"/>
            <a:ext cx="3466823" cy="261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96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spc="-150" dirty="0">
                <a:solidFill>
                  <a:schemeClr val="tx1"/>
                </a:solidFill>
              </a:rPr>
              <a:t>            </a:t>
            </a:r>
            <a:r>
              <a:rPr lang="en-US" sz="5400" spc="-1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SYRINGE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3756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3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" descr="Magnifying glass on clear background">
            <a:extLst>
              <a:ext uri="{FF2B5EF4-FFF2-40B4-BE49-F238E27FC236}">
                <a16:creationId xmlns:a16="http://schemas.microsoft.com/office/drawing/2014/main" id="{B23D48FD-63E1-B9F4-5886-1D69CA32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6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19755"/>
            <a:ext cx="10549940" cy="4238245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37" name="Cross 17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37C0FC-4FD8-2A8D-FDB2-89507C6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900516"/>
            <a:ext cx="8384945" cy="2143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6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magine 4" descr="Immagine che contiene testo, medicina, Farmaco di prescrizione, Prodotto farmaceutico&#10;&#10;Descrizione generata automaticamente">
            <a:extLst>
              <a:ext uri="{FF2B5EF4-FFF2-40B4-BE49-F238E27FC236}">
                <a16:creationId xmlns:a16="http://schemas.microsoft.com/office/drawing/2014/main" id="{93984C9D-3F27-A651-6D2E-4952DB0C2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40" y="3153747"/>
            <a:ext cx="3241266" cy="21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391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adridVTI">
  <a:themeElements>
    <a:clrScheme name="Madrid R3">
      <a:dk1>
        <a:srgbClr val="000000"/>
      </a:dk1>
      <a:lt1>
        <a:srgbClr val="FFFFFF"/>
      </a:lt1>
      <a:dk2>
        <a:srgbClr val="3A3C45"/>
      </a:dk2>
      <a:lt2>
        <a:srgbClr val="E9EFF1"/>
      </a:lt2>
      <a:accent1>
        <a:srgbClr val="E24400"/>
      </a:accent1>
      <a:accent2>
        <a:srgbClr val="F38E00"/>
      </a:accent2>
      <a:accent3>
        <a:srgbClr val="89B336"/>
      </a:accent3>
      <a:accent4>
        <a:srgbClr val="30B9B9"/>
      </a:accent4>
      <a:accent5>
        <a:srgbClr val="748CF4"/>
      </a:accent5>
      <a:accent6>
        <a:srgbClr val="A673F4"/>
      </a:accent6>
      <a:hlink>
        <a:srgbClr val="008EE6"/>
      </a:hlink>
      <a:folHlink>
        <a:srgbClr val="C1A187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201</Words>
  <Application>Microsoft Office PowerPoint</Application>
  <PresentationFormat>Widescreen</PresentationFormat>
  <Paragraphs>37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0" baseType="lpstr">
      <vt:lpstr>Arial</vt:lpstr>
      <vt:lpstr>Seaford Display</vt:lpstr>
      <vt:lpstr>System Font Regular</vt:lpstr>
      <vt:lpstr>Tahoma</vt:lpstr>
      <vt:lpstr>Tenorite</vt:lpstr>
      <vt:lpstr>Wingdings</vt:lpstr>
      <vt:lpstr>MadridVTI</vt:lpstr>
      <vt:lpstr>Presentazione standard di PowerPoint</vt:lpstr>
      <vt:lpstr>Presentazione standard di PowerPoint</vt:lpstr>
      <vt:lpstr>TOPICS </vt:lpstr>
      <vt:lpstr>                GUESS THE NAMES  </vt:lpstr>
      <vt:lpstr>                 </vt:lpstr>
      <vt:lpstr>                INHALER  </vt:lpstr>
      <vt:lpstr>      </vt:lpstr>
      <vt:lpstr>                SYRINGE  </vt:lpstr>
      <vt:lpstr>      </vt:lpstr>
      <vt:lpstr>                        PILLS  </vt:lpstr>
      <vt:lpstr>      </vt:lpstr>
      <vt:lpstr>                        SCALPEL  </vt:lpstr>
      <vt:lpstr>      </vt:lpstr>
      <vt:lpstr>                        STRETCHER  </vt:lpstr>
      <vt:lpstr>      </vt:lpstr>
      <vt:lpstr>                        To take someone’s TEMPERATURE  </vt:lpstr>
      <vt:lpstr>      </vt:lpstr>
      <vt:lpstr>             THERMOMETER  </vt:lpstr>
      <vt:lpstr>      </vt:lpstr>
      <vt:lpstr>                   SHOULDER  </vt:lpstr>
      <vt:lpstr>      </vt:lpstr>
      <vt:lpstr>                   KNEE 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LEVEL </dc:title>
  <dc:creator>SARA SAPONE</dc:creator>
  <cp:lastModifiedBy>SARA SAPONE</cp:lastModifiedBy>
  <cp:revision>5</cp:revision>
  <dcterms:created xsi:type="dcterms:W3CDTF">2022-06-06T06:20:17Z</dcterms:created>
  <dcterms:modified xsi:type="dcterms:W3CDTF">2023-11-17T12:31:30Z</dcterms:modified>
</cp:coreProperties>
</file>